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2" r:id="rId9"/>
    <p:sldId id="263" r:id="rId10"/>
    <p:sldId id="265" r:id="rId11"/>
    <p:sldId id="280" r:id="rId12"/>
    <p:sldId id="267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6212B-AB5A-46C4-9421-9C5D145473C1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196AF-DEB7-4797-8DB2-939D99427E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8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0BE0A-7C70-44E9-9B76-623F9D715E5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P8CIDUWQuM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QPQ_q59xyw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SCIENTIFIC METHOD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Systematic approach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solving.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SCIENTIFIC THEORY  &amp; LAW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36576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Well tested explanation in science that appears to be true but has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been SUPPORTED by math.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Law – An explanation in science that is true and never changing.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Proven by math (quantitative data).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t2.gstatic.com/images?q=tbn:ANd9GcSyG9ic_VnFdINHzY5U7tE8Ku-VgcJN0YhWcu17w3hz_U9JuXT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1" y="4419599"/>
            <a:ext cx="3962399" cy="243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Scientific Method - Monty Python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www.intriguing.com/mp/_pictures/grail/large/HolyGrail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57400"/>
            <a:ext cx="7620000" cy="420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Scientific Measurement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42672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SI – International System of Units – System of measurement used by scientists worldwide and it is the metric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– Based on the number 10.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Length – kilometer, meter, centimeter, millimeter.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gram or kilogram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Volume 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Liter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second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Temperature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Celsius </a:t>
            </a:r>
          </a:p>
          <a:p>
            <a:endParaRPr lang="en-US" dirty="0"/>
          </a:p>
        </p:txBody>
      </p:sp>
      <p:pic>
        <p:nvPicPr>
          <p:cNvPr id="22530" name="Picture 2" descr="http://gyaunnrraje.files.wordpress.com/2008/12/metric-syst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3152" y="2971800"/>
            <a:ext cx="4739268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1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NASA and Metric Measurement</a:t>
            </a:r>
            <a:endParaRPr lang="en-US" dirty="0"/>
          </a:p>
        </p:txBody>
      </p:sp>
      <p:pic>
        <p:nvPicPr>
          <p:cNvPr id="65538" name="Picture 2" descr="C:\SRHS\Diagrams\metric-syst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990600"/>
            <a:ext cx="3707674" cy="3041452"/>
          </a:xfrm>
          <a:prstGeom prst="rect">
            <a:avLst/>
          </a:prstGeom>
          <a:noFill/>
        </p:spPr>
      </p:pic>
      <p:pic>
        <p:nvPicPr>
          <p:cNvPr id="65539" name="Picture 3" descr="C:\SRHS\Diagrams\Beaker for Vol. workshe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838200"/>
            <a:ext cx="2702901" cy="3183288"/>
          </a:xfrm>
          <a:prstGeom prst="rect">
            <a:avLst/>
          </a:prstGeom>
          <a:noFill/>
        </p:spPr>
      </p:pic>
      <p:pic>
        <p:nvPicPr>
          <p:cNvPr id="65540" name="Picture 4" descr="C:\SRHS\Diagrams\metric rul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599" y="4038600"/>
            <a:ext cx="3137647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problem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Gather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hypothesis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statement based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facts)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Experiments to test your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Record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Analyze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(“Results”).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conclusion (summary of your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Repeat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Stating the Problem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is the question you want to answer.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– Why doesn’t the ocean freeze in 				winter, but a lake does?</a:t>
            </a:r>
          </a:p>
        </p:txBody>
      </p:sp>
      <p:pic>
        <p:nvPicPr>
          <p:cNvPr id="50178" name="Picture 2" descr="http://people.cornellcollege.edu/b-hess/geo105/images/atlantic%20ocean%20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00400"/>
            <a:ext cx="4448175" cy="3333750"/>
          </a:xfrm>
          <a:prstGeom prst="rect">
            <a:avLst/>
          </a:prstGeom>
          <a:noFill/>
        </p:spPr>
      </p:pic>
      <p:pic>
        <p:nvPicPr>
          <p:cNvPr id="50180" name="Picture 4" descr="http://www.richard-seaman.com/Wallpaper/USA/Seasons/DowntownChicagoAcrossFrozenLakeMichig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0686" y="3200400"/>
            <a:ext cx="4335888" cy="3251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Gathering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9906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is the research part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Gather information/facts that may answer the problem.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cartoonstock.com/newscartoons/cartoonists/rmc/lowres/rmcn70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8845" y="2667000"/>
            <a:ext cx="3887153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4800600" cy="762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Hypothesis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02" y="838200"/>
            <a:ext cx="8229600" cy="29718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is a statement that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possible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your problem.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NEVER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PROVED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by one experiment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can be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DISPROVED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one experiment.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MUST be testable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must be able to perform an experiment to test your hypothesis.</a:t>
            </a:r>
          </a:p>
          <a:p>
            <a:pPr lvl="1"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mast.wikispaces.com/file/view/scientific_method_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581400"/>
            <a:ext cx="3127804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Performing Experiments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32004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Experiments (Tests) are done to either support or not support your hypothesis.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Experiments have very specific rules (procedures) to follow 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be sure the results are accurate.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cartoonstock.com/newscartoons/cartoonists/mfl/lowres/mfln26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429000"/>
            <a:ext cx="38100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Parts of an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581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 – This is the thing changes.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3types of variables.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Independent Variable – The thing that is changed (What you are testing) – placed on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X-axis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a graph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Dependent Variable – Changes because of the independent variable - placed on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Y-axis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a graph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 – This is the “KNOWN” part of experiment.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 is used to compare your results.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4338" name="Picture 2" descr="http://psychology.kenyon.edu/psy_111/Payne%20-%20Honors%20Intro/Lectures/Exam%201%20Material/IVD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343399"/>
            <a:ext cx="3352800" cy="2514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Recording and Analyzing Data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(“Results”)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839200" cy="990599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Observations and data (facts).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may be in the form of graphs, pictures, etc.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69" name="Picture 1" descr="C:\SRHS\Diagrams\scientificMeth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743200"/>
            <a:ext cx="4080773" cy="39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Stating a Conclusion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2514600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where results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summarized (“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interpreted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”).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would state here whether your hypothesis was supported or not.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would also state here what went wrong (errors) happened in the experiment.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also where you would state more problems (questions) to be investigated.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t0.gstatic.com/images?q=tbn:ANd9GcQ0s_WKoWscQgApSEWlJqUiuSpfnVXyVrFwdNX77DFcHC7z8RV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810000"/>
            <a:ext cx="2362200" cy="2961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444</Words>
  <Application>Microsoft Office PowerPoint</Application>
  <PresentationFormat>On-screen Show (4:3)</PresentationFormat>
  <Paragraphs>68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SCIENTIFIC METHOD</vt:lpstr>
      <vt:lpstr>7 steps</vt:lpstr>
      <vt:lpstr>Stating the Problem </vt:lpstr>
      <vt:lpstr>Gathering Information</vt:lpstr>
      <vt:lpstr>Hypothesis</vt:lpstr>
      <vt:lpstr>Performing Experiments  </vt:lpstr>
      <vt:lpstr>Parts of an Experiment</vt:lpstr>
      <vt:lpstr>Recording and Analyzing Data (“Results”)</vt:lpstr>
      <vt:lpstr>Stating a Conclusion</vt:lpstr>
      <vt:lpstr>SCIENTIFIC THEORY  &amp; LAW </vt:lpstr>
      <vt:lpstr>PowerPoint Presentation</vt:lpstr>
      <vt:lpstr>Scientific Measurement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METHOD</dc:title>
  <dc:creator>Sally</dc:creator>
  <cp:lastModifiedBy>Sally Collins</cp:lastModifiedBy>
  <cp:revision>58</cp:revision>
  <dcterms:created xsi:type="dcterms:W3CDTF">2010-09-06T14:17:26Z</dcterms:created>
  <dcterms:modified xsi:type="dcterms:W3CDTF">2013-09-11T12:41:01Z</dcterms:modified>
</cp:coreProperties>
</file>